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>
        <p:scale>
          <a:sx n="66" d="100"/>
          <a:sy n="66" d="100"/>
        </p:scale>
        <p:origin x="163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131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Tema de Office</vt:lpstr>
      <vt:lpstr>Presentación de PowerPoint</vt:lpstr>
      <vt:lpstr>COMPACTACIÓN</vt:lpstr>
      <vt:lpstr>FUERA DEL PROCESO DE COMPACTACIÓN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</dc:creator>
  <cp:lastModifiedBy>Windows User</cp:lastModifiedBy>
  <cp:revision>42</cp:revision>
  <cp:lastPrinted>2017-06-19T22:19:07Z</cp:lastPrinted>
  <dcterms:created xsi:type="dcterms:W3CDTF">2017-06-18T20:39:28Z</dcterms:created>
  <dcterms:modified xsi:type="dcterms:W3CDTF">2018-09-21T05:10:06Z</dcterms:modified>
</cp:coreProperties>
</file>